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1" r:id="rId3"/>
    <p:sldId id="276" r:id="rId4"/>
    <p:sldId id="277" r:id="rId5"/>
    <p:sldId id="263" r:id="rId6"/>
    <p:sldId id="270" r:id="rId7"/>
    <p:sldId id="262" r:id="rId8"/>
    <p:sldId id="271" r:id="rId9"/>
    <p:sldId id="279" r:id="rId10"/>
    <p:sldId id="264" r:id="rId11"/>
    <p:sldId id="272" r:id="rId12"/>
    <p:sldId id="265" r:id="rId13"/>
    <p:sldId id="273" r:id="rId14"/>
    <p:sldId id="268" r:id="rId15"/>
    <p:sldId id="278" r:id="rId16"/>
    <p:sldId id="269" r:id="rId17"/>
    <p:sldId id="280" r:id="rId18"/>
    <p:sldId id="266" r:id="rId19"/>
    <p:sldId id="274" r:id="rId20"/>
    <p:sldId id="267" r:id="rId21"/>
    <p:sldId id="275" r:id="rId22"/>
    <p:sldId id="281" r:id="rId23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5" d="100"/>
          <a:sy n="95" d="100"/>
        </p:scale>
        <p:origin x="-2100" y="-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de-D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5D565B-F419-46BB-8B81-725DFC90C210}" type="datetimeFigureOut">
              <a:rPr lang="de-DE" smtClean="0"/>
              <a:t>05.05.2018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4C451-93AC-4167-90AE-218E8B2BD47B}" type="slidenum">
              <a:rPr lang="de-DE" smtClean="0"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5D565B-F419-46BB-8B81-725DFC90C210}" type="datetimeFigureOut">
              <a:rPr lang="de-DE" smtClean="0"/>
              <a:t>05.05.2018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4C451-93AC-4167-90AE-218E8B2BD47B}" type="slidenum">
              <a:rPr lang="de-DE" smtClean="0"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5D565B-F419-46BB-8B81-725DFC90C210}" type="datetimeFigureOut">
              <a:rPr lang="de-DE" smtClean="0"/>
              <a:t>05.05.2018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4C451-93AC-4167-90AE-218E8B2BD47B}" type="slidenum">
              <a:rPr lang="de-DE" smtClean="0"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5D565B-F419-46BB-8B81-725DFC90C210}" type="datetimeFigureOut">
              <a:rPr lang="de-DE" smtClean="0"/>
              <a:t>05.05.2018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4C451-93AC-4167-90AE-218E8B2BD47B}" type="slidenum">
              <a:rPr lang="de-DE" smtClean="0"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5D565B-F419-46BB-8B81-725DFC90C210}" type="datetimeFigureOut">
              <a:rPr lang="de-DE" smtClean="0"/>
              <a:t>05.05.2018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4C451-93AC-4167-90AE-218E8B2BD47B}" type="slidenum">
              <a:rPr lang="de-DE" smtClean="0"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5D565B-F419-46BB-8B81-725DFC90C210}" type="datetimeFigureOut">
              <a:rPr lang="de-DE" smtClean="0"/>
              <a:t>05.05.2018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4C451-93AC-4167-90AE-218E8B2BD47B}" type="slidenum">
              <a:rPr lang="de-DE" smtClean="0"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5D565B-F419-46BB-8B81-725DFC90C210}" type="datetimeFigureOut">
              <a:rPr lang="de-DE" smtClean="0"/>
              <a:t>05.05.2018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4C451-93AC-4167-90AE-218E8B2BD47B}" type="slidenum">
              <a:rPr lang="de-DE" smtClean="0"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5D565B-F419-46BB-8B81-725DFC90C210}" type="datetimeFigureOut">
              <a:rPr lang="de-DE" smtClean="0"/>
              <a:t>05.05.2018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4C451-93AC-4167-90AE-218E8B2BD47B}" type="slidenum">
              <a:rPr lang="de-DE" smtClean="0"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5D565B-F419-46BB-8B81-725DFC90C210}" type="datetimeFigureOut">
              <a:rPr lang="de-DE" smtClean="0"/>
              <a:t>05.05.2018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4C451-93AC-4167-90AE-218E8B2BD47B}" type="slidenum">
              <a:rPr lang="de-DE" smtClean="0"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5D565B-F419-46BB-8B81-725DFC90C210}" type="datetimeFigureOut">
              <a:rPr lang="de-DE" smtClean="0"/>
              <a:t>05.05.2018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4C451-93AC-4167-90AE-218E8B2BD47B}" type="slidenum">
              <a:rPr lang="de-DE" smtClean="0"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5D565B-F419-46BB-8B81-725DFC90C210}" type="datetimeFigureOut">
              <a:rPr lang="de-DE" smtClean="0"/>
              <a:t>05.05.2018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4C451-93AC-4167-90AE-218E8B2BD47B}" type="slidenum">
              <a:rPr lang="de-DE" smtClean="0"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5D565B-F419-46BB-8B81-725DFC90C210}" type="datetimeFigureOut">
              <a:rPr lang="de-DE" smtClean="0"/>
              <a:t>05.05.2018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74C451-93AC-4167-90AE-218E8B2BD47B}" type="slidenum">
              <a:rPr lang="de-DE" smtClean="0"/>
              <a:t>‹#›</a:t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Layout Analysis </a:t>
            </a:r>
            <a:br>
              <a:rPr lang="de-DE" dirty="0" smtClean="0"/>
            </a:br>
            <a:r>
              <a:rPr lang="de-DE" dirty="0" smtClean="0"/>
              <a:t>and Reconstruction</a:t>
            </a:r>
            <a:endParaRPr lang="de-D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 smtClean="0"/>
              <a:t>jan.schulz@devugees.org</a:t>
            </a:r>
            <a:endParaRPr lang="de-D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2. Bing</a:t>
            </a:r>
            <a:endParaRPr lang="de-DE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1640" y="1412776"/>
            <a:ext cx="6762283" cy="48965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2. Bing</a:t>
            </a:r>
            <a:endParaRPr lang="de-DE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1640" y="1412776"/>
            <a:ext cx="6762283" cy="48965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Rectangle 11"/>
          <p:cNvSpPr/>
          <p:nvPr/>
        </p:nvSpPr>
        <p:spPr>
          <a:xfrm>
            <a:off x="1331640" y="1700808"/>
            <a:ext cx="6768752" cy="46085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MAIN</a:t>
            </a:r>
            <a:endParaRPr lang="de-DE" dirty="0"/>
          </a:p>
        </p:txBody>
      </p:sp>
      <p:sp>
        <p:nvSpPr>
          <p:cNvPr id="5" name="Rectangle 4"/>
          <p:cNvSpPr/>
          <p:nvPr/>
        </p:nvSpPr>
        <p:spPr>
          <a:xfrm>
            <a:off x="1331640" y="1412776"/>
            <a:ext cx="6768752" cy="2880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HEADER</a:t>
            </a:r>
            <a:endParaRPr lang="de-DE" dirty="0"/>
          </a:p>
        </p:txBody>
      </p:sp>
      <p:sp>
        <p:nvSpPr>
          <p:cNvPr id="6" name="Rectangle 5"/>
          <p:cNvSpPr/>
          <p:nvPr/>
        </p:nvSpPr>
        <p:spPr>
          <a:xfrm>
            <a:off x="1351736" y="1444592"/>
            <a:ext cx="2088232" cy="216024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 smtClean="0"/>
              <a:t>NAVIGATION 1</a:t>
            </a:r>
            <a:endParaRPr lang="de-DE" sz="1200" dirty="0"/>
          </a:p>
        </p:txBody>
      </p:sp>
      <p:sp>
        <p:nvSpPr>
          <p:cNvPr id="7" name="Rectangle 6"/>
          <p:cNvSpPr/>
          <p:nvPr/>
        </p:nvSpPr>
        <p:spPr>
          <a:xfrm>
            <a:off x="5960248" y="1432872"/>
            <a:ext cx="2088232" cy="216024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 smtClean="0"/>
              <a:t>NAVIGATION 2</a:t>
            </a:r>
            <a:endParaRPr lang="de-DE" sz="1200" dirty="0"/>
          </a:p>
        </p:txBody>
      </p:sp>
      <p:sp>
        <p:nvSpPr>
          <p:cNvPr id="8" name="Rectangle 7"/>
          <p:cNvSpPr/>
          <p:nvPr/>
        </p:nvSpPr>
        <p:spPr>
          <a:xfrm>
            <a:off x="2803616" y="2348880"/>
            <a:ext cx="2920512" cy="349992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 smtClean="0"/>
              <a:t>SEARCH BOX</a:t>
            </a:r>
            <a:endParaRPr lang="de-DE" sz="1200" b="1" dirty="0"/>
          </a:p>
        </p:txBody>
      </p:sp>
      <p:sp>
        <p:nvSpPr>
          <p:cNvPr id="9" name="Rectangle 8"/>
          <p:cNvSpPr/>
          <p:nvPr/>
        </p:nvSpPr>
        <p:spPr>
          <a:xfrm>
            <a:off x="5724128" y="2348880"/>
            <a:ext cx="576064" cy="36004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 smtClean="0"/>
              <a:t>B</a:t>
            </a:r>
            <a:endParaRPr lang="de-DE" sz="1200" b="1" dirty="0"/>
          </a:p>
        </p:txBody>
      </p:sp>
      <p:sp>
        <p:nvSpPr>
          <p:cNvPr id="10" name="Rectangle 9"/>
          <p:cNvSpPr/>
          <p:nvPr/>
        </p:nvSpPr>
        <p:spPr>
          <a:xfrm>
            <a:off x="1763688" y="2348880"/>
            <a:ext cx="1008112" cy="358368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 smtClean="0"/>
              <a:t>LOGO</a:t>
            </a:r>
            <a:endParaRPr lang="de-DE" sz="1200" b="1" dirty="0"/>
          </a:p>
        </p:txBody>
      </p:sp>
      <p:sp>
        <p:nvSpPr>
          <p:cNvPr id="11" name="Rectangle 10"/>
          <p:cNvSpPr/>
          <p:nvPr/>
        </p:nvSpPr>
        <p:spPr>
          <a:xfrm>
            <a:off x="1835696" y="5445224"/>
            <a:ext cx="5760640" cy="792088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 smtClean="0"/>
              <a:t>NEWS THUMBNAILS</a:t>
            </a:r>
            <a:endParaRPr lang="de-DE" sz="12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2. Bing</a:t>
            </a:r>
            <a:endParaRPr lang="de-DE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91880" y="1772816"/>
            <a:ext cx="2550260" cy="4536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2. Bing</a:t>
            </a:r>
            <a:endParaRPr lang="de-DE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91880" y="1772816"/>
            <a:ext cx="2550260" cy="4536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3491880" y="2256776"/>
            <a:ext cx="2520280" cy="37645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MAIN</a:t>
            </a:r>
            <a:endParaRPr lang="de-DE" dirty="0"/>
          </a:p>
        </p:txBody>
      </p:sp>
      <p:sp>
        <p:nvSpPr>
          <p:cNvPr id="6" name="Rectangle 5"/>
          <p:cNvSpPr/>
          <p:nvPr/>
        </p:nvSpPr>
        <p:spPr>
          <a:xfrm>
            <a:off x="3543792" y="2328784"/>
            <a:ext cx="1440160" cy="288032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LOGO</a:t>
            </a:r>
            <a:endParaRPr lang="de-DE" dirty="0"/>
          </a:p>
        </p:txBody>
      </p:sp>
      <p:sp>
        <p:nvSpPr>
          <p:cNvPr id="7" name="Rectangle 6"/>
          <p:cNvSpPr/>
          <p:nvPr/>
        </p:nvSpPr>
        <p:spPr>
          <a:xfrm>
            <a:off x="5521488" y="2338832"/>
            <a:ext cx="411952" cy="29808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N</a:t>
            </a:r>
            <a:endParaRPr lang="de-DE" dirty="0"/>
          </a:p>
        </p:txBody>
      </p:sp>
      <p:sp>
        <p:nvSpPr>
          <p:cNvPr id="8" name="Rectangle 7"/>
          <p:cNvSpPr/>
          <p:nvPr/>
        </p:nvSpPr>
        <p:spPr>
          <a:xfrm>
            <a:off x="3594032" y="3080680"/>
            <a:ext cx="1892304" cy="288032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SEARCH BOX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496384" y="3080680"/>
            <a:ext cx="348328" cy="288032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B</a:t>
            </a:r>
            <a:endParaRPr lang="de-D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3. YouTube</a:t>
            </a:r>
            <a:endParaRPr lang="de-DE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59632" y="1268760"/>
            <a:ext cx="7056784" cy="5397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3. YouTube</a:t>
            </a:r>
            <a:endParaRPr lang="de-DE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59632" y="1268760"/>
            <a:ext cx="7056784" cy="5397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Rectangle 20"/>
          <p:cNvSpPr/>
          <p:nvPr/>
        </p:nvSpPr>
        <p:spPr>
          <a:xfrm flipH="1">
            <a:off x="1403648" y="1556792"/>
            <a:ext cx="6696744" cy="51845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" name="Rectangle 4"/>
          <p:cNvSpPr/>
          <p:nvPr/>
        </p:nvSpPr>
        <p:spPr>
          <a:xfrm>
            <a:off x="1547664" y="1844824"/>
            <a:ext cx="3168352" cy="18002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smtClean="0"/>
              <a:t>TEASER</a:t>
            </a:r>
            <a:endParaRPr lang="de-DE" sz="1400" dirty="0"/>
          </a:p>
        </p:txBody>
      </p:sp>
      <p:sp>
        <p:nvSpPr>
          <p:cNvPr id="7" name="Rectangle 6"/>
          <p:cNvSpPr/>
          <p:nvPr/>
        </p:nvSpPr>
        <p:spPr>
          <a:xfrm>
            <a:off x="1547664" y="4149080"/>
            <a:ext cx="1512168" cy="144016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smtClean="0"/>
              <a:t>THUMBNAIL </a:t>
            </a:r>
            <a:endParaRPr lang="de-DE" sz="1400" dirty="0"/>
          </a:p>
        </p:txBody>
      </p:sp>
      <p:sp>
        <p:nvSpPr>
          <p:cNvPr id="8" name="Rectangle 7"/>
          <p:cNvSpPr/>
          <p:nvPr/>
        </p:nvSpPr>
        <p:spPr>
          <a:xfrm>
            <a:off x="3151936" y="4149080"/>
            <a:ext cx="1512168" cy="144016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smtClean="0"/>
              <a:t>THUMBNAIL </a:t>
            </a:r>
            <a:endParaRPr lang="de-DE" sz="1400" dirty="0"/>
          </a:p>
        </p:txBody>
      </p:sp>
      <p:sp>
        <p:nvSpPr>
          <p:cNvPr id="9" name="Rectangle 8"/>
          <p:cNvSpPr/>
          <p:nvPr/>
        </p:nvSpPr>
        <p:spPr>
          <a:xfrm>
            <a:off x="1557712" y="5795216"/>
            <a:ext cx="1512168" cy="144016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smtClean="0"/>
              <a:t>THUMBNAIL </a:t>
            </a:r>
            <a:endParaRPr lang="de-DE" sz="1400" dirty="0"/>
          </a:p>
        </p:txBody>
      </p:sp>
      <p:sp>
        <p:nvSpPr>
          <p:cNvPr id="10" name="Rectangle 9"/>
          <p:cNvSpPr/>
          <p:nvPr/>
        </p:nvSpPr>
        <p:spPr>
          <a:xfrm>
            <a:off x="3151936" y="5805264"/>
            <a:ext cx="1512168" cy="144016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smtClean="0"/>
              <a:t>THUMBNAIL </a:t>
            </a:r>
            <a:endParaRPr lang="de-DE" sz="1400" dirty="0"/>
          </a:p>
        </p:txBody>
      </p:sp>
      <p:sp>
        <p:nvSpPr>
          <p:cNvPr id="11" name="Rectangle 10"/>
          <p:cNvSpPr/>
          <p:nvPr/>
        </p:nvSpPr>
        <p:spPr>
          <a:xfrm>
            <a:off x="4746160" y="5805264"/>
            <a:ext cx="1512168" cy="144016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smtClean="0"/>
              <a:t>THUMBNAIL </a:t>
            </a:r>
            <a:endParaRPr lang="de-DE" sz="1400" dirty="0"/>
          </a:p>
        </p:txBody>
      </p:sp>
      <p:sp>
        <p:nvSpPr>
          <p:cNvPr id="12" name="Rectangle 11"/>
          <p:cNvSpPr/>
          <p:nvPr/>
        </p:nvSpPr>
        <p:spPr>
          <a:xfrm>
            <a:off x="6350432" y="5805264"/>
            <a:ext cx="1512168" cy="144016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smtClean="0"/>
              <a:t>THUMBNAIL </a:t>
            </a:r>
            <a:endParaRPr lang="de-DE" sz="1400" dirty="0"/>
          </a:p>
        </p:txBody>
      </p:sp>
      <p:sp>
        <p:nvSpPr>
          <p:cNvPr id="13" name="Rectangle 12"/>
          <p:cNvSpPr/>
          <p:nvPr/>
        </p:nvSpPr>
        <p:spPr>
          <a:xfrm>
            <a:off x="4736112" y="4149080"/>
            <a:ext cx="1512168" cy="144016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smtClean="0"/>
              <a:t>THUMBNAIL </a:t>
            </a:r>
            <a:endParaRPr lang="de-DE" sz="1400" dirty="0"/>
          </a:p>
        </p:txBody>
      </p:sp>
      <p:sp>
        <p:nvSpPr>
          <p:cNvPr id="14" name="Rectangle 13"/>
          <p:cNvSpPr/>
          <p:nvPr/>
        </p:nvSpPr>
        <p:spPr>
          <a:xfrm>
            <a:off x="6321960" y="4149080"/>
            <a:ext cx="1512168" cy="144016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smtClean="0"/>
              <a:t>THUMBNAIL </a:t>
            </a:r>
            <a:endParaRPr lang="de-DE" sz="1400" dirty="0"/>
          </a:p>
        </p:txBody>
      </p:sp>
      <p:sp>
        <p:nvSpPr>
          <p:cNvPr id="15" name="Rectangle 14"/>
          <p:cNvSpPr/>
          <p:nvPr/>
        </p:nvSpPr>
        <p:spPr>
          <a:xfrm>
            <a:off x="4716016" y="1844824"/>
            <a:ext cx="3168352" cy="18002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smtClean="0"/>
              <a:t>AD</a:t>
            </a:r>
            <a:endParaRPr lang="de-DE" sz="1400" dirty="0"/>
          </a:p>
        </p:txBody>
      </p:sp>
      <p:sp>
        <p:nvSpPr>
          <p:cNvPr id="20" name="Rectangle 19"/>
          <p:cNvSpPr/>
          <p:nvPr/>
        </p:nvSpPr>
        <p:spPr>
          <a:xfrm flipH="1">
            <a:off x="1403648" y="1340768"/>
            <a:ext cx="6696744" cy="2880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6" name="Rectangle 15"/>
          <p:cNvSpPr/>
          <p:nvPr/>
        </p:nvSpPr>
        <p:spPr>
          <a:xfrm>
            <a:off x="2987824" y="1360864"/>
            <a:ext cx="2664296" cy="216024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smtClean="0"/>
              <a:t>SEARCHBOX</a:t>
            </a:r>
            <a:endParaRPr lang="de-DE" sz="1400" dirty="0"/>
          </a:p>
        </p:txBody>
      </p:sp>
      <p:sp>
        <p:nvSpPr>
          <p:cNvPr id="17" name="Rectangle 16"/>
          <p:cNvSpPr/>
          <p:nvPr/>
        </p:nvSpPr>
        <p:spPr>
          <a:xfrm>
            <a:off x="5724128" y="1360864"/>
            <a:ext cx="432048" cy="216024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/>
              <a:t>S</a:t>
            </a:r>
          </a:p>
        </p:txBody>
      </p:sp>
      <p:sp>
        <p:nvSpPr>
          <p:cNvPr id="18" name="Rectangle 17"/>
          <p:cNvSpPr/>
          <p:nvPr/>
        </p:nvSpPr>
        <p:spPr>
          <a:xfrm>
            <a:off x="6372200" y="1360864"/>
            <a:ext cx="1656184" cy="20597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smtClean="0"/>
              <a:t>NAVIGATION</a:t>
            </a:r>
            <a:endParaRPr lang="de-DE" sz="1400" dirty="0"/>
          </a:p>
        </p:txBody>
      </p:sp>
      <p:sp>
        <p:nvSpPr>
          <p:cNvPr id="19" name="Rectangle 18"/>
          <p:cNvSpPr/>
          <p:nvPr/>
        </p:nvSpPr>
        <p:spPr>
          <a:xfrm>
            <a:off x="1691680" y="1360864"/>
            <a:ext cx="936104" cy="195928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smtClean="0"/>
              <a:t>LOGO</a:t>
            </a:r>
            <a:endParaRPr lang="de-DE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3. YouTube</a:t>
            </a:r>
            <a:endParaRPr lang="de-DE" dirty="0"/>
          </a:p>
        </p:txBody>
      </p:sp>
      <p:pic>
        <p:nvPicPr>
          <p:cNvPr id="4" name="Content Placeholder 3" descr="IMG_5684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3059832" y="1340768"/>
            <a:ext cx="3024336" cy="5379285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3. YouTube</a:t>
            </a:r>
            <a:endParaRPr lang="de-DE" dirty="0"/>
          </a:p>
        </p:txBody>
      </p:sp>
      <p:pic>
        <p:nvPicPr>
          <p:cNvPr id="4" name="Content Placeholder 3" descr="IMG_5684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3059832" y="1340768"/>
            <a:ext cx="3024336" cy="5379285"/>
          </a:xfrm>
        </p:spPr>
      </p:pic>
      <p:sp>
        <p:nvSpPr>
          <p:cNvPr id="10" name="Rectangle 9"/>
          <p:cNvSpPr/>
          <p:nvPr/>
        </p:nvSpPr>
        <p:spPr>
          <a:xfrm flipH="1">
            <a:off x="3039736" y="1896736"/>
            <a:ext cx="3044432" cy="44845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" name="Rectangle 4"/>
          <p:cNvSpPr/>
          <p:nvPr/>
        </p:nvSpPr>
        <p:spPr>
          <a:xfrm>
            <a:off x="3153608" y="2750784"/>
            <a:ext cx="2838456" cy="161432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smtClean="0"/>
              <a:t>AD</a:t>
            </a:r>
            <a:endParaRPr lang="de-DE" sz="1400" dirty="0"/>
          </a:p>
        </p:txBody>
      </p:sp>
      <p:sp>
        <p:nvSpPr>
          <p:cNvPr id="6" name="Rectangle 5"/>
          <p:cNvSpPr/>
          <p:nvPr/>
        </p:nvSpPr>
        <p:spPr>
          <a:xfrm>
            <a:off x="3059832" y="1916832"/>
            <a:ext cx="504056" cy="36004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smtClean="0"/>
              <a:t>L</a:t>
            </a:r>
            <a:endParaRPr lang="de-DE" sz="1400" dirty="0"/>
          </a:p>
        </p:txBody>
      </p:sp>
      <p:sp>
        <p:nvSpPr>
          <p:cNvPr id="7" name="Rectangle 6"/>
          <p:cNvSpPr/>
          <p:nvPr/>
        </p:nvSpPr>
        <p:spPr>
          <a:xfrm>
            <a:off x="3049784" y="2276872"/>
            <a:ext cx="3024336" cy="338272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smtClean="0"/>
              <a:t>NAVIGATION 2</a:t>
            </a:r>
            <a:endParaRPr lang="de-DE" sz="1400" dirty="0"/>
          </a:p>
        </p:txBody>
      </p:sp>
      <p:sp>
        <p:nvSpPr>
          <p:cNvPr id="8" name="Rectangle 7"/>
          <p:cNvSpPr/>
          <p:nvPr/>
        </p:nvSpPr>
        <p:spPr>
          <a:xfrm>
            <a:off x="3589000" y="1916832"/>
            <a:ext cx="2495168" cy="36004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smtClean="0"/>
              <a:t>NAVIGATION 1</a:t>
            </a:r>
            <a:endParaRPr lang="de-DE" sz="1400" dirty="0"/>
          </a:p>
        </p:txBody>
      </p:sp>
      <p:sp>
        <p:nvSpPr>
          <p:cNvPr id="9" name="Rectangle 8"/>
          <p:cNvSpPr/>
          <p:nvPr/>
        </p:nvSpPr>
        <p:spPr>
          <a:xfrm>
            <a:off x="3163656" y="4396920"/>
            <a:ext cx="2828408" cy="904288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smtClean="0"/>
              <a:t>TEASER</a:t>
            </a:r>
            <a:endParaRPr lang="de-DE" sz="1400" dirty="0"/>
          </a:p>
        </p:txBody>
      </p:sp>
      <p:sp>
        <p:nvSpPr>
          <p:cNvPr id="11" name="Rectangle 10"/>
          <p:cNvSpPr/>
          <p:nvPr/>
        </p:nvSpPr>
        <p:spPr>
          <a:xfrm>
            <a:off x="3173704" y="5415080"/>
            <a:ext cx="2808312" cy="966248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smtClean="0"/>
              <a:t>THUMBNAIL</a:t>
            </a:r>
            <a:endParaRPr lang="de-DE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4. Twitter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9592" y="1462741"/>
            <a:ext cx="7560840" cy="4918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4. Twitter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9592" y="1462741"/>
            <a:ext cx="7560840" cy="4918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Rectangle 10"/>
          <p:cNvSpPr/>
          <p:nvPr/>
        </p:nvSpPr>
        <p:spPr>
          <a:xfrm flipH="1">
            <a:off x="3059832" y="1772816"/>
            <a:ext cx="3168352" cy="46085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RIGHT </a:t>
            </a:r>
          </a:p>
          <a:p>
            <a:pPr algn="ctr"/>
            <a:r>
              <a:rPr lang="de-DE" dirty="0" smtClean="0"/>
              <a:t>SIDEBAR</a:t>
            </a:r>
            <a:endParaRPr lang="de-DE" dirty="0"/>
          </a:p>
        </p:txBody>
      </p:sp>
      <p:sp>
        <p:nvSpPr>
          <p:cNvPr id="6" name="Rectangle 5"/>
          <p:cNvSpPr/>
          <p:nvPr/>
        </p:nvSpPr>
        <p:spPr>
          <a:xfrm>
            <a:off x="3203848" y="1772816"/>
            <a:ext cx="2952328" cy="216024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/>
              <a:t>SEARCH BOX</a:t>
            </a:r>
          </a:p>
        </p:txBody>
      </p:sp>
      <p:sp>
        <p:nvSpPr>
          <p:cNvPr id="7" name="Rectangle 6"/>
          <p:cNvSpPr/>
          <p:nvPr/>
        </p:nvSpPr>
        <p:spPr>
          <a:xfrm flipH="1">
            <a:off x="1403648" y="1772816"/>
            <a:ext cx="1594224" cy="33123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LEFT</a:t>
            </a:r>
          </a:p>
          <a:p>
            <a:pPr algn="ctr"/>
            <a:r>
              <a:rPr lang="de-DE" dirty="0" smtClean="0"/>
              <a:t>SIDEBAR</a:t>
            </a:r>
            <a:endParaRPr lang="de-DE" dirty="0"/>
          </a:p>
        </p:txBody>
      </p:sp>
      <p:sp>
        <p:nvSpPr>
          <p:cNvPr id="8" name="Rectangle 7"/>
          <p:cNvSpPr/>
          <p:nvPr/>
        </p:nvSpPr>
        <p:spPr>
          <a:xfrm flipH="1">
            <a:off x="6300192" y="1772816"/>
            <a:ext cx="1594224" cy="26642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RIGHT </a:t>
            </a:r>
          </a:p>
          <a:p>
            <a:pPr algn="ctr"/>
            <a:r>
              <a:rPr lang="de-DE" dirty="0" smtClean="0"/>
              <a:t>SIDEBAR</a:t>
            </a:r>
            <a:endParaRPr lang="de-DE" dirty="0"/>
          </a:p>
        </p:txBody>
      </p:sp>
      <p:sp>
        <p:nvSpPr>
          <p:cNvPr id="10" name="Rectangle 9"/>
          <p:cNvSpPr/>
          <p:nvPr/>
        </p:nvSpPr>
        <p:spPr>
          <a:xfrm>
            <a:off x="3059832" y="2132856"/>
            <a:ext cx="3168352" cy="2376264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smtClean="0"/>
              <a:t>ARTICLE</a:t>
            </a:r>
            <a:endParaRPr lang="de-DE" sz="1400" dirty="0"/>
          </a:p>
        </p:txBody>
      </p:sp>
      <p:sp>
        <p:nvSpPr>
          <p:cNvPr id="12" name="Rectangle 11"/>
          <p:cNvSpPr/>
          <p:nvPr/>
        </p:nvSpPr>
        <p:spPr>
          <a:xfrm>
            <a:off x="3059832" y="4653136"/>
            <a:ext cx="3168352" cy="1728192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smtClean="0"/>
              <a:t>ARTICLE</a:t>
            </a:r>
            <a:endParaRPr lang="de-DE" sz="1400" dirty="0"/>
          </a:p>
        </p:txBody>
      </p:sp>
      <p:sp>
        <p:nvSpPr>
          <p:cNvPr id="13" name="Rectangle 12"/>
          <p:cNvSpPr/>
          <p:nvPr/>
        </p:nvSpPr>
        <p:spPr>
          <a:xfrm flipH="1">
            <a:off x="971600" y="1412776"/>
            <a:ext cx="7560840" cy="2880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       HEADER</a:t>
            </a:r>
            <a:endParaRPr lang="de-DE" dirty="0"/>
          </a:p>
        </p:txBody>
      </p:sp>
      <p:sp>
        <p:nvSpPr>
          <p:cNvPr id="14" name="Rectangle 13"/>
          <p:cNvSpPr/>
          <p:nvPr/>
        </p:nvSpPr>
        <p:spPr>
          <a:xfrm>
            <a:off x="1187624" y="1412776"/>
            <a:ext cx="3168352" cy="288032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smtClean="0"/>
              <a:t>NAVIGATION</a:t>
            </a:r>
            <a:endParaRPr lang="de-DE" sz="1400" dirty="0"/>
          </a:p>
        </p:txBody>
      </p:sp>
      <p:sp>
        <p:nvSpPr>
          <p:cNvPr id="15" name="Rectangle 14"/>
          <p:cNvSpPr/>
          <p:nvPr/>
        </p:nvSpPr>
        <p:spPr>
          <a:xfrm>
            <a:off x="5436096" y="1412776"/>
            <a:ext cx="2160240" cy="288032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smtClean="0"/>
              <a:t>SEARCHBOX</a:t>
            </a:r>
            <a:endParaRPr lang="de-DE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Agenda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de-DE" dirty="0" smtClean="0"/>
              <a:t>Google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 smtClean="0"/>
              <a:t>Bing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 smtClean="0"/>
              <a:t>Twitter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 smtClean="0"/>
              <a:t>YouTube</a:t>
            </a:r>
            <a:endParaRPr lang="de-D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4. Twitter</a:t>
            </a:r>
            <a:endParaRPr lang="de-DE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75856" y="1412776"/>
            <a:ext cx="2880320" cy="51236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4. Twitter</a:t>
            </a:r>
            <a:endParaRPr lang="de-DE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75856" y="1412776"/>
            <a:ext cx="2880320" cy="51236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3"/>
          <p:cNvSpPr/>
          <p:nvPr/>
        </p:nvSpPr>
        <p:spPr>
          <a:xfrm flipH="1">
            <a:off x="3275856" y="1988840"/>
            <a:ext cx="2880320" cy="41764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LEFT</a:t>
            </a:r>
          </a:p>
          <a:p>
            <a:pPr algn="ctr"/>
            <a:r>
              <a:rPr lang="de-DE" dirty="0" smtClean="0"/>
              <a:t>SIDEBAR</a:t>
            </a:r>
            <a:endParaRPr lang="de-DE" dirty="0"/>
          </a:p>
        </p:txBody>
      </p:sp>
      <p:sp>
        <p:nvSpPr>
          <p:cNvPr id="5" name="Rectangle 4"/>
          <p:cNvSpPr/>
          <p:nvPr/>
        </p:nvSpPr>
        <p:spPr>
          <a:xfrm>
            <a:off x="3275856" y="2780928"/>
            <a:ext cx="2880320" cy="2808312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smtClean="0"/>
              <a:t>ARTICLE</a:t>
            </a:r>
            <a:endParaRPr lang="de-DE" sz="1400" dirty="0"/>
          </a:p>
        </p:txBody>
      </p:sp>
      <p:sp>
        <p:nvSpPr>
          <p:cNvPr id="6" name="Rectangle 5"/>
          <p:cNvSpPr/>
          <p:nvPr/>
        </p:nvSpPr>
        <p:spPr>
          <a:xfrm>
            <a:off x="3275856" y="2348880"/>
            <a:ext cx="2880320" cy="36004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smtClean="0"/>
              <a:t>NAVIGATION 2</a:t>
            </a:r>
            <a:endParaRPr lang="de-DE" sz="1400" dirty="0"/>
          </a:p>
        </p:txBody>
      </p:sp>
      <p:sp>
        <p:nvSpPr>
          <p:cNvPr id="7" name="Rectangle 6"/>
          <p:cNvSpPr/>
          <p:nvPr/>
        </p:nvSpPr>
        <p:spPr>
          <a:xfrm>
            <a:off x="3275856" y="2018984"/>
            <a:ext cx="2880320" cy="288032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smtClean="0"/>
              <a:t>NAVIGATION 1</a:t>
            </a:r>
            <a:endParaRPr lang="de-DE" sz="1400" dirty="0"/>
          </a:p>
        </p:txBody>
      </p:sp>
      <p:sp>
        <p:nvSpPr>
          <p:cNvPr id="8" name="Rectangle 7"/>
          <p:cNvSpPr/>
          <p:nvPr/>
        </p:nvSpPr>
        <p:spPr>
          <a:xfrm>
            <a:off x="3275856" y="5661248"/>
            <a:ext cx="2880320" cy="50405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smtClean="0"/>
              <a:t>ARTICLE</a:t>
            </a:r>
            <a:endParaRPr lang="de-DE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Task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Implement your concepts as HTML/SCSS layouts!</a:t>
            </a:r>
            <a:endParaRPr lang="de-D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Feedback Assignment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340968"/>
          </a:xfrm>
        </p:spPr>
        <p:txBody>
          <a:bodyPr>
            <a:normAutofit/>
          </a:bodyPr>
          <a:lstStyle/>
          <a:p>
            <a:r>
              <a:rPr lang="de-DE" dirty="0" smtClean="0"/>
              <a:t>First Group</a:t>
            </a:r>
          </a:p>
          <a:p>
            <a:pPr lvl="1"/>
            <a:r>
              <a:rPr lang="de-DE" dirty="0" smtClean="0"/>
              <a:t>Started colouring + effecting the elements first</a:t>
            </a:r>
          </a:p>
          <a:p>
            <a:r>
              <a:rPr lang="de-DE" dirty="0" smtClean="0"/>
              <a:t>Second Group</a:t>
            </a:r>
          </a:p>
          <a:p>
            <a:pPr lvl="1"/>
            <a:r>
              <a:rPr lang="de-DE" dirty="0" smtClean="0"/>
              <a:t>Started positioning + aligning the elements first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Feedback Assignment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277071"/>
          </a:xfrm>
        </p:spPr>
        <p:txBody>
          <a:bodyPr>
            <a:normAutofit/>
          </a:bodyPr>
          <a:lstStyle/>
          <a:p>
            <a:r>
              <a:rPr lang="de-DE" dirty="0" smtClean="0"/>
              <a:t>First Group</a:t>
            </a:r>
          </a:p>
          <a:p>
            <a:pPr lvl="1"/>
            <a:r>
              <a:rPr lang="de-DE" dirty="0" smtClean="0"/>
              <a:t>Started colouring + effecting the elements first</a:t>
            </a:r>
          </a:p>
          <a:p>
            <a:r>
              <a:rPr lang="de-DE" dirty="0" smtClean="0"/>
              <a:t>Second Group</a:t>
            </a:r>
          </a:p>
          <a:p>
            <a:pPr lvl="1"/>
            <a:r>
              <a:rPr lang="de-DE" dirty="0" smtClean="0"/>
              <a:t>Started positioning + aligning the elements first</a:t>
            </a:r>
          </a:p>
          <a:p>
            <a:endParaRPr lang="de-DE" dirty="0"/>
          </a:p>
          <a:p>
            <a:r>
              <a:rPr lang="de-DE" b="1" dirty="0" smtClean="0"/>
              <a:t>Second Group has the better approach!</a:t>
            </a:r>
          </a:p>
          <a:p>
            <a:pPr lvl="1"/>
            <a:r>
              <a:rPr lang="de-DE" b="1" dirty="0" smtClean="0"/>
              <a:t>Divide &amp; Conquer!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1. Google - Mobile</a:t>
            </a:r>
            <a:endParaRPr lang="de-DE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9592" y="1484784"/>
            <a:ext cx="7033940" cy="464530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1. Google - Mobile</a:t>
            </a:r>
            <a:endParaRPr lang="de-DE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9592" y="1484784"/>
            <a:ext cx="7033940" cy="464530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4" name="Rectangle 3"/>
          <p:cNvSpPr/>
          <p:nvPr/>
        </p:nvSpPr>
        <p:spPr>
          <a:xfrm>
            <a:off x="899592" y="1484784"/>
            <a:ext cx="7056784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HEADER</a:t>
            </a:r>
            <a:endParaRPr lang="de-DE" dirty="0"/>
          </a:p>
        </p:txBody>
      </p:sp>
      <p:sp>
        <p:nvSpPr>
          <p:cNvPr id="10" name="Rectangle 9"/>
          <p:cNvSpPr/>
          <p:nvPr/>
        </p:nvSpPr>
        <p:spPr>
          <a:xfrm>
            <a:off x="889544" y="1854872"/>
            <a:ext cx="7056784" cy="42384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MAIN</a:t>
            </a:r>
          </a:p>
          <a:p>
            <a:pPr algn="ctr"/>
            <a:endParaRPr lang="de-DE" dirty="0"/>
          </a:p>
          <a:p>
            <a:pPr algn="ctr"/>
            <a:endParaRPr lang="de-DE" dirty="0" smtClean="0"/>
          </a:p>
          <a:p>
            <a:pPr algn="ctr"/>
            <a:endParaRPr lang="de-DE" dirty="0"/>
          </a:p>
          <a:p>
            <a:pPr algn="ctr"/>
            <a:endParaRPr lang="de-DE" dirty="0" smtClean="0"/>
          </a:p>
          <a:p>
            <a:pPr algn="ctr"/>
            <a:endParaRPr lang="de-DE" dirty="0"/>
          </a:p>
          <a:p>
            <a:pPr algn="ctr"/>
            <a:endParaRPr lang="de-DE" dirty="0" smtClean="0"/>
          </a:p>
          <a:p>
            <a:pPr algn="ctr"/>
            <a:endParaRPr lang="de-DE" dirty="0"/>
          </a:p>
          <a:p>
            <a:pPr algn="ctr"/>
            <a:endParaRPr lang="de-DE" dirty="0" smtClean="0"/>
          </a:p>
          <a:p>
            <a:pPr algn="ctr"/>
            <a:endParaRPr lang="de-DE" dirty="0"/>
          </a:p>
          <a:p>
            <a:pPr algn="ctr"/>
            <a:endParaRPr lang="de-DE" dirty="0" smtClean="0"/>
          </a:p>
          <a:p>
            <a:pPr algn="ctr"/>
            <a:endParaRPr lang="de-DE" dirty="0"/>
          </a:p>
          <a:p>
            <a:pPr algn="ctr"/>
            <a:endParaRPr lang="de-DE" dirty="0"/>
          </a:p>
        </p:txBody>
      </p:sp>
      <p:sp>
        <p:nvSpPr>
          <p:cNvPr id="5" name="Rectangle 4"/>
          <p:cNvSpPr/>
          <p:nvPr/>
        </p:nvSpPr>
        <p:spPr>
          <a:xfrm>
            <a:off x="2627784" y="3737128"/>
            <a:ext cx="3528392" cy="288032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SEARCH BOX</a:t>
            </a:r>
            <a:endParaRPr lang="de-DE" dirty="0"/>
          </a:p>
        </p:txBody>
      </p:sp>
      <p:sp>
        <p:nvSpPr>
          <p:cNvPr id="6" name="Rectangle 5"/>
          <p:cNvSpPr/>
          <p:nvPr/>
        </p:nvSpPr>
        <p:spPr>
          <a:xfrm>
            <a:off x="3419872" y="2852936"/>
            <a:ext cx="2016224" cy="648072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LOGO</a:t>
            </a:r>
            <a:endParaRPr lang="de-DE" dirty="0"/>
          </a:p>
        </p:txBody>
      </p:sp>
      <p:sp>
        <p:nvSpPr>
          <p:cNvPr id="7" name="Rectangle 6"/>
          <p:cNvSpPr/>
          <p:nvPr/>
        </p:nvSpPr>
        <p:spPr>
          <a:xfrm>
            <a:off x="3491880" y="4283048"/>
            <a:ext cx="864096" cy="216024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smtClean="0"/>
              <a:t>SEARCH BTN</a:t>
            </a:r>
            <a:endParaRPr lang="de-DE" sz="1000" dirty="0"/>
          </a:p>
        </p:txBody>
      </p:sp>
      <p:sp>
        <p:nvSpPr>
          <p:cNvPr id="8" name="Rectangle 7"/>
          <p:cNvSpPr/>
          <p:nvPr/>
        </p:nvSpPr>
        <p:spPr>
          <a:xfrm>
            <a:off x="4499992" y="4273000"/>
            <a:ext cx="864096" cy="216024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smtClean="0"/>
              <a:t>LUCYK BTN</a:t>
            </a:r>
            <a:endParaRPr lang="de-DE" sz="1000" dirty="0"/>
          </a:p>
        </p:txBody>
      </p:sp>
      <p:sp>
        <p:nvSpPr>
          <p:cNvPr id="9" name="Rectangle 8"/>
          <p:cNvSpPr/>
          <p:nvPr/>
        </p:nvSpPr>
        <p:spPr>
          <a:xfrm>
            <a:off x="3851920" y="4653136"/>
            <a:ext cx="1152128" cy="216024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smtClean="0"/>
              <a:t>IMPRINT</a:t>
            </a:r>
            <a:endParaRPr lang="de-DE" sz="1000" dirty="0"/>
          </a:p>
        </p:txBody>
      </p:sp>
      <p:sp>
        <p:nvSpPr>
          <p:cNvPr id="11" name="Rectangle 10"/>
          <p:cNvSpPr/>
          <p:nvPr/>
        </p:nvSpPr>
        <p:spPr>
          <a:xfrm>
            <a:off x="6546360" y="1484784"/>
            <a:ext cx="1368152" cy="36004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smtClean="0"/>
              <a:t>NAVIGATION</a:t>
            </a:r>
            <a:endParaRPr lang="de-DE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1. Google - Desktop</a:t>
            </a:r>
            <a:endParaRPr lang="de-DE" dirty="0"/>
          </a:p>
        </p:txBody>
      </p:sp>
      <p:pic>
        <p:nvPicPr>
          <p:cNvPr id="4" name="Content Placeholder 3" descr="IMG_5682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3203848" y="1412776"/>
            <a:ext cx="2833898" cy="5040560"/>
          </a:xfrm>
          <a:ln>
            <a:solidFill>
              <a:schemeClr val="tx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1. Google - Desktop</a:t>
            </a:r>
            <a:endParaRPr lang="de-DE" dirty="0"/>
          </a:p>
        </p:txBody>
      </p:sp>
      <p:pic>
        <p:nvPicPr>
          <p:cNvPr id="4" name="Content Placeholder 3" descr="IMG_5682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3203848" y="1412776"/>
            <a:ext cx="2833898" cy="5040560"/>
          </a:xfrm>
          <a:ln>
            <a:solidFill>
              <a:schemeClr val="tx1"/>
            </a:solidFill>
          </a:ln>
        </p:spPr>
      </p:pic>
      <p:sp>
        <p:nvSpPr>
          <p:cNvPr id="5" name="Rectangle 4"/>
          <p:cNvSpPr/>
          <p:nvPr/>
        </p:nvSpPr>
        <p:spPr>
          <a:xfrm>
            <a:off x="3223944" y="1916832"/>
            <a:ext cx="2808312" cy="41764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smtClean="0"/>
          </a:p>
          <a:p>
            <a:pPr algn="ctr"/>
            <a:endParaRPr lang="de-DE" dirty="0"/>
          </a:p>
          <a:p>
            <a:pPr algn="ctr"/>
            <a:endParaRPr lang="de-DE" dirty="0" smtClean="0"/>
          </a:p>
          <a:p>
            <a:pPr algn="ctr"/>
            <a:endParaRPr lang="de-DE" dirty="0"/>
          </a:p>
          <a:p>
            <a:pPr algn="ctr"/>
            <a:endParaRPr lang="de-DE" dirty="0" smtClean="0"/>
          </a:p>
          <a:p>
            <a:pPr algn="ctr"/>
            <a:r>
              <a:rPr lang="de-DE" dirty="0" smtClean="0"/>
              <a:t>MAIN</a:t>
            </a:r>
            <a:endParaRPr lang="de-DE" dirty="0"/>
          </a:p>
        </p:txBody>
      </p:sp>
      <p:sp>
        <p:nvSpPr>
          <p:cNvPr id="6" name="Rectangle 5"/>
          <p:cNvSpPr/>
          <p:nvPr/>
        </p:nvSpPr>
        <p:spPr>
          <a:xfrm>
            <a:off x="3923928" y="2708920"/>
            <a:ext cx="1440160" cy="50405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LOGO</a:t>
            </a:r>
            <a:endParaRPr lang="de-DE" dirty="0"/>
          </a:p>
        </p:txBody>
      </p:sp>
      <p:sp>
        <p:nvSpPr>
          <p:cNvPr id="8" name="Rectangle 7"/>
          <p:cNvSpPr/>
          <p:nvPr/>
        </p:nvSpPr>
        <p:spPr>
          <a:xfrm>
            <a:off x="3233992" y="1998888"/>
            <a:ext cx="2778168" cy="29808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NAVIGATION</a:t>
            </a:r>
            <a:endParaRPr lang="de-DE" dirty="0"/>
          </a:p>
        </p:txBody>
      </p:sp>
      <p:sp>
        <p:nvSpPr>
          <p:cNvPr id="9" name="Rectangle 8"/>
          <p:cNvSpPr/>
          <p:nvPr/>
        </p:nvSpPr>
        <p:spPr>
          <a:xfrm>
            <a:off x="3275856" y="3429000"/>
            <a:ext cx="2376264" cy="288032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SEARCH BOX</a:t>
            </a:r>
            <a:endParaRPr lang="de-DE" dirty="0"/>
          </a:p>
        </p:txBody>
      </p:sp>
      <p:sp>
        <p:nvSpPr>
          <p:cNvPr id="10" name="Rectangle 9"/>
          <p:cNvSpPr/>
          <p:nvPr/>
        </p:nvSpPr>
        <p:spPr>
          <a:xfrm>
            <a:off x="5693984" y="3429000"/>
            <a:ext cx="288032" cy="288032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B</a:t>
            </a:r>
            <a:endParaRPr lang="de-DE" dirty="0"/>
          </a:p>
        </p:txBody>
      </p:sp>
      <p:sp>
        <p:nvSpPr>
          <p:cNvPr id="11" name="Rectangle 10"/>
          <p:cNvSpPr/>
          <p:nvPr/>
        </p:nvSpPr>
        <p:spPr>
          <a:xfrm>
            <a:off x="3851920" y="3861048"/>
            <a:ext cx="1584176" cy="288032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IMPRINT</a:t>
            </a:r>
            <a:endParaRPr lang="de-DE" dirty="0"/>
          </a:p>
        </p:txBody>
      </p:sp>
      <p:sp>
        <p:nvSpPr>
          <p:cNvPr id="12" name="Rectangle 11"/>
          <p:cNvSpPr/>
          <p:nvPr/>
        </p:nvSpPr>
        <p:spPr>
          <a:xfrm>
            <a:off x="3203848" y="5445224"/>
            <a:ext cx="2788216" cy="648072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LOCATION</a:t>
            </a:r>
            <a:endParaRPr lang="de-D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Task: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arenR"/>
            </a:pPr>
            <a:r>
              <a:rPr lang="de-DE" dirty="0" smtClean="0"/>
              <a:t>Analyze the following websites using Chrome Devtools and your abstraction skills!</a:t>
            </a:r>
          </a:p>
          <a:p>
            <a:pPr marL="514350" indent="-514350">
              <a:buAutoNum type="arabicParenR"/>
            </a:pPr>
            <a:r>
              <a:rPr lang="de-DE" dirty="0" smtClean="0"/>
              <a:t>Take a pencil and a sheet of paper and illustrate a graphical concept of the fundamental parts of each website!</a:t>
            </a:r>
            <a:endParaRPr lang="de-DE" b="1" u="sng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239</Words>
  <Application>Microsoft Office PowerPoint</Application>
  <PresentationFormat>On-screen Show (4:3)</PresentationFormat>
  <Paragraphs>122</Paragraphs>
  <Slides>22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Office Theme</vt:lpstr>
      <vt:lpstr>Layout Analysis  and Reconstruction</vt:lpstr>
      <vt:lpstr>Agenda</vt:lpstr>
      <vt:lpstr>Feedback Assignment</vt:lpstr>
      <vt:lpstr>Feedback Assignment</vt:lpstr>
      <vt:lpstr>1. Google - Mobile</vt:lpstr>
      <vt:lpstr>1. Google - Mobile</vt:lpstr>
      <vt:lpstr>1. Google - Desktop</vt:lpstr>
      <vt:lpstr>1. Google - Desktop</vt:lpstr>
      <vt:lpstr>Task:</vt:lpstr>
      <vt:lpstr>2. Bing</vt:lpstr>
      <vt:lpstr>2. Bing</vt:lpstr>
      <vt:lpstr>2. Bing</vt:lpstr>
      <vt:lpstr>2. Bing</vt:lpstr>
      <vt:lpstr>3. YouTube</vt:lpstr>
      <vt:lpstr>3. YouTube</vt:lpstr>
      <vt:lpstr>3. YouTube</vt:lpstr>
      <vt:lpstr>3. YouTube</vt:lpstr>
      <vt:lpstr>4. Twitter</vt:lpstr>
      <vt:lpstr>4. Twitter</vt:lpstr>
      <vt:lpstr>4. Twitter</vt:lpstr>
      <vt:lpstr>4. Twitter</vt:lpstr>
      <vt:lpstr>Task</vt:lpstr>
    </vt:vector>
  </TitlesOfParts>
  <Company>Grizli777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Layouting</dc:title>
  <dc:creator>janwin</dc:creator>
  <cp:lastModifiedBy>janwin</cp:lastModifiedBy>
  <cp:revision>42</cp:revision>
  <dcterms:created xsi:type="dcterms:W3CDTF">2018-05-05T21:09:56Z</dcterms:created>
  <dcterms:modified xsi:type="dcterms:W3CDTF">2018-05-06T19:17:03Z</dcterms:modified>
</cp:coreProperties>
</file>